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Inter" panose="02000503000000020004" pitchFamily="34" charset="-122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86141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147947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0975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27155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02449" y="3418642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Cuphead на arcade</a:t>
            </a:r>
            <a:endParaRPr lang="en-US" sz="615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473702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535507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59731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659118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890635" y="6953885"/>
            <a:ext cx="494601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Выполнил: Бурко Владислав Евгеньевич</a:t>
            </a:r>
            <a:endParaRPr lang="en-US" sz="175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0169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Введение. Идея проекта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Из-за того что я знаю, и играл в известную игру Cuphead, у меня появилось желание создать копию с похожими механиками, саундтреками, и уровнями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957024"/>
            <a:ext cx="119220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Описание реализации. Основные классы</a:t>
            </a:r>
            <a:endParaRPr lang="en-US" sz="445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784527"/>
            <a:ext cx="733234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687157" y="2210038"/>
            <a:ext cx="515695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687157" y="2867620"/>
            <a:ext cx="515695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687157" y="3207703"/>
            <a:ext cx="515695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Меню игры:</a:t>
            </a:r>
            <a:endParaRPr lang="en-US" sz="2400" b="1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687157" y="3865285"/>
            <a:ext cx="5156954" cy="2267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ru-RU" sz="24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Я</a:t>
            </a: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 создал трясущуюся камеру и эффект "старого телевизора" для передачи атмосферы старых фильмов</a:t>
            </a:r>
            <a:endParaRPr lang="ru-RU" altLang="en-US" sz="24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3790" y="690955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Изображение 11" descr="Screenshot 2026-01-26 2116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0" y="2209800"/>
            <a:ext cx="6844665" cy="5030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50" y="760095"/>
            <a:ext cx="1133348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Р</a:t>
            </a: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еализаци</a:t>
            </a:r>
            <a:r>
              <a:rPr lang="ru-RU" alt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я</a:t>
            </a:r>
            <a:r>
              <a:rPr lang="ru-RU" alt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старой камеры</a:t>
            </a:r>
            <a:endParaRPr lang="ru-RU" altLang="en-US" sz="445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783705" y="5436037"/>
            <a:ext cx="70604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93790" y="625816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783080"/>
            <a:ext cx="5544185" cy="577469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30" y="2278380"/>
            <a:ext cx="771017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1206460"/>
            <a:ext cx="119220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Описание реализации. Основные классы</a:t>
            </a:r>
            <a:endParaRPr lang="en-US" sz="445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033963"/>
            <a:ext cx="787622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31035" y="2459474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231035" y="3117056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231035" y="3774638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Пауза игры:</a:t>
            </a:r>
            <a:endParaRPr lang="en-US" sz="2200" b="1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231035" y="4432221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Resume - возобновить игру</a:t>
            </a:r>
            <a:endParaRPr lang="en-US" sz="22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231035" y="5089803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Retry - начать заново</a:t>
            </a:r>
            <a:endParaRPr lang="en-US" sz="22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231035" y="5747385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Exit to menu - возврат к меню</a:t>
            </a:r>
            <a:endParaRPr lang="en-US" sz="22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93790" y="666011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Изображение 13" descr="Screenshot 2026-01-26 2117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257425"/>
            <a:ext cx="6798945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1183838"/>
            <a:ext cx="119220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Описание реализации. Основные классы</a:t>
            </a:r>
            <a:endParaRPr lang="en-US" sz="445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011341"/>
            <a:ext cx="787622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31035" y="2436852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231035" y="3094434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231035" y="3752017"/>
            <a:ext cx="46130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Конец игры:</a:t>
            </a:r>
            <a:endParaRPr lang="en-US" sz="2200" b="1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231035" y="4409599"/>
            <a:ext cx="4613077" cy="1814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В зависимости от прохождения уровня, то есть победы или поражения, появляется окно с выводом результатов и звуком</a:t>
            </a:r>
            <a:endParaRPr lang="en-US" sz="22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3790" y="66828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Изображение 11" descr="Screenshot 2026-01-26 2118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95" y="2255520"/>
            <a:ext cx="6671945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869990"/>
            <a:ext cx="7942898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Описание реализации. Уровни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139208"/>
            <a:ext cx="7897297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196626" y="1849636"/>
            <a:ext cx="4647486" cy="387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196626" y="2402681"/>
            <a:ext cx="4647486" cy="387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Первый уровень:</a:t>
            </a:r>
            <a:endParaRPr lang="en-US" sz="2000" b="1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196626" y="2955727"/>
            <a:ext cx="4647486" cy="15511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В течении отведенного времени игрок выживает, чтобы победить, нужно уворачиваться от бомб или их взрывать.</a:t>
            </a: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196626" y="4672132"/>
            <a:ext cx="4647486" cy="7755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Бомбы являются отдельным классом, как и сам игрок.</a:t>
            </a: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196626" y="5612963"/>
            <a:ext cx="4647486" cy="1163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Так же можно взаимодействовать с плитами: вставать на них, бегать по ним, прыгать с них</a:t>
            </a:r>
            <a:endParaRPr lang="en-US" sz="20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93790" y="7148274"/>
            <a:ext cx="13042821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Изображение 12" descr="Screenshot 2026-01-26 212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2014855"/>
            <a:ext cx="7222490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990600"/>
            <a:ext cx="8383905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Описание реализации. Уровни</a:t>
            </a:r>
            <a:endParaRPr lang="en-US" sz="42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586407"/>
            <a:ext cx="7886700" cy="336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213890" y="2155269"/>
            <a:ext cx="4630222" cy="420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213890" y="2759512"/>
            <a:ext cx="4630222" cy="420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Второй уровень:</a:t>
            </a:r>
            <a:endParaRPr lang="en-US" sz="2100" b="1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213890" y="3363754"/>
            <a:ext cx="4630222" cy="2520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rial" panose="020B0604020202020204" pitchFamily="34" charset="0"/>
                <a:ea typeface="Inter" panose="02000503000000020004" pitchFamily="34" charset="-122"/>
                <a:cs typeface="Arial" panose="020B0604020202020204" pitchFamily="34" charset="0"/>
              </a:rPr>
              <a:t>Сражение с боссом. Отведенного времени нет. Босс перемещается по уровню и имеет 100 hp, если он соприкасается с игроком, то жизни игрока уменьшаются, иногда Враг будет делать удары</a:t>
            </a:r>
            <a:endParaRPr lang="en-US" sz="2100" dirty="0">
              <a:solidFill>
                <a:srgbClr val="272525"/>
              </a:solidFill>
              <a:latin typeface="Arial" panose="020B0604020202020204" pitchFamily="34" charset="0"/>
              <a:ea typeface="Inter" panose="020005030000000200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213890" y="6068258"/>
            <a:ext cx="4630222" cy="420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3790" y="6902767"/>
            <a:ext cx="13042821" cy="336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Изображение 11" descr="Screenshot 2026-01-26 212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45" y="2155190"/>
            <a:ext cx="6687185" cy="492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4479846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Заключение</a:t>
            </a:r>
            <a:endParaRPr lang="en-US" sz="44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094917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Были реализованы все ключевые компоненты: система окон (меню, пауза, завершение), два разнообразных уровня с уникальными механиками, система персонажей и врагов, а также визуальные эффекты, создающие атмосферу настоящего Cuphead</a:t>
            </a:r>
            <a:endParaRPr lang="en-US" sz="175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1409</Words>
  <Application>WPS Presentation</Application>
  <PresentationFormat>On-screen Show (16:9)</PresentationFormat>
  <Paragraphs>52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Inter Bold</vt:lpstr>
      <vt:lpstr>Liberation Mono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Times New Roman</vt:lpstr>
      <vt:lpstr>Impact</vt:lpstr>
      <vt:lpstr>Calibri Light</vt:lpstr>
      <vt:lpstr>Gentium Basic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WPS_1729934368</cp:lastModifiedBy>
  <cp:revision>6</cp:revision>
  <dcterms:created xsi:type="dcterms:W3CDTF">2026-01-29T13:28:00Z</dcterms:created>
  <dcterms:modified xsi:type="dcterms:W3CDTF">2026-01-29T13:40:18Z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EE671501EB30444A9717C869233EE48A_12</vt:lpwstr>
  </property>
  <property fmtid="{D5CDD505-2E9C-101B-9397-08002B2CF9AE}" pid="3" name="KSOProductBuildVer">
    <vt:lpwstr>1049-12.2.0.23196</vt:lpwstr>
  </property>
</Properties>
</file>